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CD9A3-A40B-4660-84F3-7A67B1341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8BDB5-2932-40C6-9670-672A8774A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2A1B3-5042-4F35-83B3-2A35330B3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DD-61D2-496D-B8DA-AECBC92B8A4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12AE8-3CD5-419E-9F18-C25DAC31C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72C48-9F5C-4E20-9D6A-1E2DF3C85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B9EC-9EC5-44DF-9065-F4CAB2F0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7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B7817-0D95-43AA-9B11-6EE49BF68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E5E81-184A-4325-9595-1F6E42610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BA252-5876-438B-804D-E6590213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DD-61D2-496D-B8DA-AECBC92B8A4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59BCD-D892-41C5-BBB7-1304814AE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67251-6911-41FC-B0DA-058C4423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B9EC-9EC5-44DF-9065-F4CAB2F0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8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80593D-EF34-458B-98DA-406437DB47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BC0808-BF86-465F-8A1B-A149F409D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0BC4B-C9C9-4219-AD61-1D475821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DD-61D2-496D-B8DA-AECBC92B8A4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E8E46-7F87-4791-AAE7-FAADE68D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6C990-B4D1-44AA-B459-C6AF53A5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B9EC-9EC5-44DF-9065-F4CAB2F0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8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083B-E242-40B6-83CA-4EF3EF75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6DFAC-3C3A-476F-963E-25650A302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45654-6E9C-413E-B2F4-4F18E5A90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DD-61D2-496D-B8DA-AECBC92B8A4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9D91F-06F6-45AC-A830-B19DC1AB8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60C86-5542-4540-BDD0-5F4438C7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B9EC-9EC5-44DF-9065-F4CAB2F0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0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62E3-DF04-4876-A43D-D1697307F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950A2-7B5E-4E40-9E1C-C09796D20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77E89-C39A-4EDE-A47D-10563C13B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DD-61D2-496D-B8DA-AECBC92B8A4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2E1D0-AE4C-49DF-A025-FDE15C348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2B6BF-4C79-4F9A-BEEE-81954F20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B9EC-9EC5-44DF-9065-F4CAB2F0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28394-8657-442C-9395-6AFA4DEB7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9D6C0-4259-433F-B7E0-DE5868D6A3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A794FA-5CD2-426A-AA78-48FDC8D49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2987E-6EED-4336-BECB-399D1610A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DD-61D2-496D-B8DA-AECBC92B8A4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872FC-6DD1-40B4-844A-DF37035CC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6736B-80CB-4C6A-9921-50D1CD66E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B9EC-9EC5-44DF-9065-F4CAB2F0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90E9B-553E-4BFE-968A-4B4384F3A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B15EE-3A20-416F-9795-D4A39FC66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4DFB5-E623-4BB8-AEEC-18663BC3E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B4508E-B415-48E0-9B7E-5C1DA5552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27F7A2-A3F1-4A8A-8FED-30A46CAC2F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B3956E-6975-4DD4-8D56-2F45CD053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DD-61D2-496D-B8DA-AECBC92B8A4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B7F27C-35D9-4520-9F92-130073395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E712E4-5E77-4231-B066-FA3EAD234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B9EC-9EC5-44DF-9065-F4CAB2F0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6E4F9-B710-4B59-9E3D-27E9F1231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BE7AA8-A0A9-4DC3-9B6E-806D41EA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DD-61D2-496D-B8DA-AECBC92B8A4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E8FF10-05D0-4F3B-9EA0-107C6B780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6773B4-14BA-43A0-A002-E4B86555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B9EC-9EC5-44DF-9065-F4CAB2F0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2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AF2EAE-0001-414C-B6F6-A9958A172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DD-61D2-496D-B8DA-AECBC92B8A4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F2B20D-6318-4204-A187-19E3D04C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0541C-6993-4FFE-A9B0-5132FDDC7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B9EC-9EC5-44DF-9065-F4CAB2F0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2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D9B5-4658-4E82-8E7E-14E46C894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6F4C4-8F07-46B6-9DB4-8C16F72AB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E484A-FD2F-453C-9E35-1C65C3F1F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CC3A1-887A-427C-91CD-8D7ACD738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DD-61D2-496D-B8DA-AECBC92B8A4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17A53-532D-4F13-89E7-2DC6D7D55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1D42A-A689-4DED-943B-9F2FC4460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B9EC-9EC5-44DF-9065-F4CAB2F0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3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D0303-52E8-4FB0-B089-C9B1C5C20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86D95B-03E5-4EB7-86A0-DB5D72E75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795222-D54C-48CC-B4FB-26C5B3D06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80B2E-6C40-4692-969A-F2690FF1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DD-61D2-496D-B8DA-AECBC92B8A4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CF66D-BB19-4595-8600-64579D3B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43988-99F6-466B-A1B6-B574AB4B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1B9EC-9EC5-44DF-9065-F4CAB2F0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3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404170-FC80-4CC8-9B84-4E7246A73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A2E77-AA07-43E0-9ECA-F5ED922BB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5393-53F8-476C-B5BB-2AFD67312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73BDD-61D2-496D-B8DA-AECBC92B8A4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BE547-6A2C-4D85-9B94-86D79FF81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0DF7B-059D-485E-9035-23BF5EDF0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B9EC-9EC5-44DF-9065-F4CAB2F0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5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fu.ca/information-systems/services/zoom/how-to-guides/zoom-meeting/get-started--sign-in.html" TargetMode="External"/><Relationship Id="rId2" Type="http://schemas.openxmlformats.org/officeDocument/2006/relationships/hyperlink" Target="https://www.sfu.ca/information-systems/services/mf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fu.ca/information-systems/services/zoom/how-to-guides/zoom-meeting/share-cloud-recordings-with-students.html" TargetMode="External"/><Relationship Id="rId4" Type="http://schemas.openxmlformats.org/officeDocument/2006/relationships/hyperlink" Target="https://www.sfu.ca/information-systems/services/zoom/how-to-guides/zoom-meeting/create-a-meeting.html#main_content_tex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sfu.zoom.us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B5EEE-90F9-4D3B-A478-1E584BD7F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Zoom Recording using Samson Wireless Mic</a:t>
            </a:r>
          </a:p>
        </p:txBody>
      </p:sp>
    </p:spTree>
    <p:extLst>
      <p:ext uri="{BB962C8B-B14F-4D97-AF65-F5344CB8AC3E}">
        <p14:creationId xmlns:p14="http://schemas.microsoft.com/office/powerpoint/2010/main" val="192548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E0A4D-F0CE-45A4-8400-8E7FBD155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10" y="542108"/>
            <a:ext cx="10515600" cy="548957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Quick Video Instructions - http://i.sfu.ca/vUdDrd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Purpose</a:t>
            </a:r>
          </a:p>
          <a:p>
            <a:pPr marL="0" indent="0">
              <a:buNone/>
            </a:pPr>
            <a:r>
              <a:rPr lang="en-US" sz="2400" dirty="0"/>
              <a:t> Allow instructors to record slides presentation/audio of a lecture.  This is NOT intended for class participation in a zoom session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Prerequisites</a:t>
            </a:r>
          </a:p>
          <a:p>
            <a:r>
              <a:rPr lang="en-US" sz="2400" dirty="0"/>
              <a:t>* We strongly recommend performing a test recording prior to your first class *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MFA</a:t>
            </a:r>
          </a:p>
          <a:p>
            <a:pPr lvl="1"/>
            <a:r>
              <a:rPr lang="en-US" dirty="0"/>
              <a:t>Be Enrolled in the university Multi Factor Authentication, </a:t>
            </a:r>
            <a:r>
              <a:rPr lang="en-US" dirty="0">
                <a:hlinkClick r:id="rId2"/>
              </a:rPr>
              <a:t>https://www.sfu.ca/information-systems/services/mfa.html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A SFU Zoom login</a:t>
            </a:r>
          </a:p>
          <a:p>
            <a:pPr lvl="1"/>
            <a:r>
              <a:rPr lang="en-US" b="1" u="sng" dirty="0"/>
              <a:t>Do not</a:t>
            </a:r>
            <a:r>
              <a:rPr lang="en-US" dirty="0"/>
              <a:t> use regular Zoom.us. You must use SFU Zoom, https://sfu.zoom.us.  This is required to access the SFU-paid recording function in Zoom.  </a:t>
            </a:r>
          </a:p>
          <a:p>
            <a:pPr lvl="1"/>
            <a:r>
              <a:rPr lang="en-US" dirty="0"/>
              <a:t>If you have not set up your SFU Zoom account pls follow this link: </a:t>
            </a:r>
            <a:br>
              <a:rPr lang="en-US" dirty="0"/>
            </a:br>
            <a:r>
              <a:rPr lang="en-US" u="sng" dirty="0">
                <a:hlinkClick r:id="rId3"/>
              </a:rPr>
              <a:t>https://www.sfu.ca/information-systems/services/zoom/how-to-guides/zoom-meeting/get-started--sign-in.html</a:t>
            </a:r>
            <a:endParaRPr lang="en-US" u="sng" dirty="0"/>
          </a:p>
          <a:p>
            <a:pPr lvl="1"/>
            <a:r>
              <a:rPr lang="en-US" dirty="0"/>
              <a:t>If using your laptop then the Zoom desktop application is recommended (link)</a:t>
            </a:r>
          </a:p>
          <a:p>
            <a:pPr lvl="1"/>
            <a:r>
              <a:rPr lang="en-US" dirty="0"/>
              <a:t>Zoom desktop is installed in all FHS managed teaching spaces in </a:t>
            </a:r>
            <a:r>
              <a:rPr lang="en-US" dirty="0" err="1"/>
              <a:t>Blusson</a:t>
            </a:r>
            <a:r>
              <a:rPr lang="en-US" dirty="0"/>
              <a:t> Hall; BLU 11660,11401,10401,9920,9011,9021</a:t>
            </a:r>
            <a:endParaRPr lang="en-US" u="sng" dirty="0"/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dirty="0"/>
              <a:t>A SFU Zoom Meeting Room</a:t>
            </a:r>
          </a:p>
          <a:p>
            <a:pPr lvl="1"/>
            <a:r>
              <a:rPr lang="en-US" dirty="0"/>
              <a:t>Login SFU Zoom to create and enter meeting room</a:t>
            </a:r>
            <a:br>
              <a:rPr lang="en-US" dirty="0"/>
            </a:br>
            <a:r>
              <a:rPr lang="en-US" u="sng" dirty="0">
                <a:hlinkClick r:id="rId4"/>
              </a:rPr>
              <a:t>https://www.sfu.ca/information-systems/services/zoom/how-to-guides/zoom-meeting/create-a-meeting.html#main_content_text</a:t>
            </a:r>
            <a:endParaRPr lang="en-US" u="sng" dirty="0"/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dirty="0"/>
              <a:t>Samson XPD2 Lavalier USB Digital Wireless System</a:t>
            </a:r>
          </a:p>
          <a:p>
            <a:pPr lvl="1"/>
            <a:r>
              <a:rPr lang="en-US" dirty="0"/>
              <a:t>Ensure you have the USB Base, Wireless Microphone Transmitter and Microphone attachment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dirty="0"/>
              <a:t>Knowledge on how to record a zoom session</a:t>
            </a:r>
          </a:p>
          <a:p>
            <a:pPr lvl="1"/>
            <a:r>
              <a:rPr lang="en-US" u="sng" dirty="0">
                <a:hlinkClick r:id="rId5"/>
              </a:rPr>
              <a:t>https://www.sfu.ca/information-systems/services/zoom/how-to-guides/zoom-meeting/share-cloud-recordings-with-students.html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7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E0A4D-F0CE-45A4-8400-8E7FBD155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10" y="542108"/>
            <a:ext cx="10515600" cy="5489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Step1 :Log onto Zoom Using Desktop Client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6EE373-9650-45E6-8CBC-A865E3921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1352550"/>
            <a:ext cx="4503053" cy="16954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89B433-63DD-4B21-BAE0-25D22D561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6823" y="1617372"/>
            <a:ext cx="4356223" cy="14306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4BFD43-95C1-4537-BC47-8C8B3BC6ED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439" y="4339772"/>
            <a:ext cx="4356223" cy="14089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FEE390-5AFB-4F58-BE55-16DA106086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2094" y="4447319"/>
            <a:ext cx="4430952" cy="130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4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C83F8303-5D4B-484F-B907-CE0FF8246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Join Zoom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E0A4D-F0CE-45A4-8400-8E7FBD155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772798"/>
          </a:xfrm>
        </p:spPr>
        <p:txBody>
          <a:bodyPr/>
          <a:lstStyle/>
          <a:p>
            <a:r>
              <a:rPr lang="en-US" dirty="0"/>
              <a:t>Click on New Meeting </a:t>
            </a:r>
          </a:p>
          <a:p>
            <a:r>
              <a:rPr lang="en-US" dirty="0"/>
              <a:t>Or join previously scheduled meeting (if applicable)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085424-7C58-45A6-A70D-D522C247319C}"/>
              </a:ext>
            </a:extLst>
          </p:cNvPr>
          <p:cNvSpPr txBox="1"/>
          <p:nvPr/>
        </p:nvSpPr>
        <p:spPr>
          <a:xfrm>
            <a:off x="838200" y="4680462"/>
            <a:ext cx="8237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Upon </a:t>
            </a:r>
            <a:r>
              <a:rPr lang="en-US" dirty="0" err="1"/>
              <a:t>joinging</a:t>
            </a:r>
            <a:r>
              <a:rPr lang="en-US" dirty="0"/>
              <a:t>, a window will appear with a set of menu items at the bottom</a:t>
            </a:r>
          </a:p>
          <a:p>
            <a:r>
              <a:rPr lang="en-US" dirty="0"/>
              <a:t>Audio, Record and Share Screen are the features needed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FCD917-4A68-49C6-B5A7-7F1DC5126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890" y="5408832"/>
            <a:ext cx="12192000" cy="1040996"/>
          </a:xfrm>
          <a:prstGeom prst="rect">
            <a:avLst/>
          </a:prstGeom>
        </p:spPr>
      </p:pic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9247ED77-F3C8-4396-8C68-7202E0B28D4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690688"/>
            <a:ext cx="3979985" cy="290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25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F523B-F321-4094-B313-AAC3BA262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Setting Up Wireless Mic and Zoom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E0A4D-F0CE-45A4-8400-8E7FBD1556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Plug USB mic receiver into your presentation computer (if using classroom computer ensure you remove USB after the recording ends)</a:t>
            </a:r>
          </a:p>
          <a:p>
            <a:r>
              <a:rPr lang="en-US" dirty="0"/>
              <a:t>Connect Microphone attachment to transmitter and Power on, note batteries are need in the transmitter</a:t>
            </a:r>
          </a:p>
          <a:p>
            <a:r>
              <a:rPr lang="en-US" dirty="0"/>
              <a:t>The light on both the wireless transmitter and USB receiver should both be Orange</a:t>
            </a:r>
          </a:p>
          <a:p>
            <a:r>
              <a:rPr lang="en-US" dirty="0"/>
              <a:t>In Zoom ensure the Samson RXD wireless receiver is selected as the  Microphone</a:t>
            </a:r>
          </a:p>
          <a:p>
            <a:r>
              <a:rPr lang="en-US" dirty="0"/>
              <a:t>Do a quick sound test, the mic should turn green in response to your voice</a:t>
            </a:r>
          </a:p>
          <a:p>
            <a:endParaRPr lang="en-US" dirty="0"/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61C6A08-F695-4365-8988-250CDF4C45B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29412" y="2039144"/>
            <a:ext cx="4067175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02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8655C-87CD-496A-BF2A-9C6C8B5B8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Recording your class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E0A4D-F0CE-45A4-8400-8E7FBD155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43801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ready, select Record to the Cloud.</a:t>
            </a:r>
          </a:p>
          <a:p>
            <a:endParaRPr lang="en-US" dirty="0"/>
          </a:p>
          <a:p>
            <a:r>
              <a:rPr lang="en-US" dirty="0"/>
              <a:t>When finished, remember to click on Stop/End Record before signing off Zoom</a:t>
            </a:r>
          </a:p>
          <a:p>
            <a:endParaRPr lang="en-US" dirty="0"/>
          </a:p>
          <a:p>
            <a:r>
              <a:rPr lang="en-US" dirty="0"/>
              <a:t>The recording will be automatically saved to your SFU Zoom online account. You will not need to wait for or copy the recording from the computer.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EC0BB4CC-D3CB-40C4-B30B-FF696D771E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19800" y="1825625"/>
            <a:ext cx="5181600" cy="207069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5913460-C6CC-4C80-9A9C-A4DD764F78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793" t="86838" r="21813"/>
          <a:stretch/>
        </p:blipFill>
        <p:spPr>
          <a:xfrm>
            <a:off x="6019800" y="4635607"/>
            <a:ext cx="5181600" cy="902677"/>
          </a:xfrm>
          <a:prstGeom prst="rect">
            <a:avLst/>
          </a:prstGeom>
        </p:spPr>
      </p:pic>
      <p:sp>
        <p:nvSpPr>
          <p:cNvPr id="19" name="Arrow: Right 18">
            <a:extLst>
              <a:ext uri="{FF2B5EF4-FFF2-40B4-BE49-F238E27FC236}">
                <a16:creationId xmlns:a16="http://schemas.microsoft.com/office/drawing/2014/main" id="{443E3CCD-5C17-49F3-9C32-E43AC6F98396}"/>
              </a:ext>
            </a:extLst>
          </p:cNvPr>
          <p:cNvSpPr/>
          <p:nvPr/>
        </p:nvSpPr>
        <p:spPr>
          <a:xfrm rot="10800000">
            <a:off x="11201400" y="2250221"/>
            <a:ext cx="359508" cy="17975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45BC5887-BBB6-4413-8663-20447955D0A2}"/>
              </a:ext>
            </a:extLst>
          </p:cNvPr>
          <p:cNvSpPr/>
          <p:nvPr/>
        </p:nvSpPr>
        <p:spPr>
          <a:xfrm rot="10800000">
            <a:off x="10267461" y="4907191"/>
            <a:ext cx="359508" cy="17975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51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67DED-0F1E-464F-9299-6C7031F35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 – Obtaining Link to Distribute / Post on Canvas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A9C29-840E-4A49-8F70-8CB76F8258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Cloud Recordings are available in your SFU Zoom account at </a:t>
            </a:r>
            <a:r>
              <a:rPr lang="en-US" dirty="0">
                <a:hlinkClick r:id="rId2"/>
              </a:rPr>
              <a:t>https://sfu.zoom.us</a:t>
            </a:r>
            <a:endParaRPr lang="en-US" dirty="0"/>
          </a:p>
          <a:p>
            <a:endParaRPr lang="en-US" dirty="0"/>
          </a:p>
          <a:p>
            <a:r>
              <a:rPr lang="en-US" dirty="0"/>
              <a:t>Locate recording you wish to post on Canvas and click on Share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E4CBE6D-4841-4934-BF50-6F068580F67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96000" y="1825625"/>
            <a:ext cx="5203825" cy="2640051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4FFEA398-A632-4D18-8880-4F0F760A319B}"/>
              </a:ext>
            </a:extLst>
          </p:cNvPr>
          <p:cNvSpPr/>
          <p:nvPr/>
        </p:nvSpPr>
        <p:spPr>
          <a:xfrm rot="10800000">
            <a:off x="10961077" y="4157173"/>
            <a:ext cx="660400" cy="19599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5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3D958-2F41-455E-831C-7969FDC20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 – Obtaining Link to Distribute / Post on Canvas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EAA13-2310-4280-8CAB-CA25A7AC6A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Click on Copy Sharing Information or on Show to obtain link </a:t>
            </a:r>
            <a:r>
              <a:rPr lang="en-US"/>
              <a:t>to recording</a:t>
            </a:r>
            <a:endParaRPr lang="en-US" dirty="0"/>
          </a:p>
          <a:p>
            <a:r>
              <a:rPr lang="en-US" dirty="0"/>
              <a:t>There are two access levels for your recording</a:t>
            </a:r>
          </a:p>
          <a:p>
            <a:pPr lvl="1"/>
            <a:r>
              <a:rPr lang="en-US" dirty="0"/>
              <a:t>Publicly – Anyone who has the link can view the recording</a:t>
            </a:r>
          </a:p>
          <a:p>
            <a:pPr lvl="1"/>
            <a:r>
              <a:rPr lang="en-US" dirty="0"/>
              <a:t>Only authenticated users can view - Link itself is not enough to view recording. Requires users to also sign into SFU Zoom in order to view link</a:t>
            </a:r>
          </a:p>
          <a:p>
            <a:r>
              <a:rPr lang="en-US" dirty="0"/>
              <a:t>To disable access to recording, toggle Share this recording to OFF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D35A17-0A30-4783-9339-AFD298F5EB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10980" y="1825625"/>
            <a:ext cx="4304040" cy="4351338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736A4BE1-C3E6-449C-A76D-4BCDCE0C2D92}"/>
              </a:ext>
            </a:extLst>
          </p:cNvPr>
          <p:cNvSpPr/>
          <p:nvPr/>
        </p:nvSpPr>
        <p:spPr>
          <a:xfrm rot="10800000">
            <a:off x="8403492" y="5814037"/>
            <a:ext cx="359508" cy="17975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04C5C9A-3FB9-4894-838B-904B6F2B6FB4}"/>
              </a:ext>
            </a:extLst>
          </p:cNvPr>
          <p:cNvSpPr/>
          <p:nvPr/>
        </p:nvSpPr>
        <p:spPr>
          <a:xfrm rot="10800000">
            <a:off x="10735266" y="5431082"/>
            <a:ext cx="359508" cy="17975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41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608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Zoom Recording using Samson Wireless Mic</vt:lpstr>
      <vt:lpstr>PowerPoint Presentation</vt:lpstr>
      <vt:lpstr>PowerPoint Presentation</vt:lpstr>
      <vt:lpstr>Step 2: Join Zoom Meeting </vt:lpstr>
      <vt:lpstr>Step 3: Setting Up Wireless Mic and Zoom</vt:lpstr>
      <vt:lpstr>Step 4: Recording your class </vt:lpstr>
      <vt:lpstr>Step 5 – Obtaining Link to Distribute / Post on Canvas </vt:lpstr>
      <vt:lpstr>Step 5 – Obtaining Link to Distribute / Post on Canvas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Samson Wireless Mic with Zoom</dc:title>
  <dc:creator>Darrin Grund</dc:creator>
  <cp:lastModifiedBy>Ted Seto</cp:lastModifiedBy>
  <cp:revision>22</cp:revision>
  <dcterms:created xsi:type="dcterms:W3CDTF">2021-09-02T17:44:55Z</dcterms:created>
  <dcterms:modified xsi:type="dcterms:W3CDTF">2021-09-14T17:16:57Z</dcterms:modified>
</cp:coreProperties>
</file>